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5" r:id="rId3"/>
    <p:sldId id="260" r:id="rId4"/>
    <p:sldId id="269" r:id="rId5"/>
    <p:sldId id="267" r:id="rId6"/>
    <p:sldId id="274" r:id="rId7"/>
    <p:sldId id="263" r:id="rId8"/>
    <p:sldId id="278" r:id="rId9"/>
    <p:sldId id="292" r:id="rId10"/>
    <p:sldId id="283" r:id="rId11"/>
    <p:sldId id="289" r:id="rId12"/>
    <p:sldId id="290" r:id="rId13"/>
    <p:sldId id="291" r:id="rId14"/>
    <p:sldId id="302" r:id="rId15"/>
    <p:sldId id="297" r:id="rId16"/>
    <p:sldId id="301" r:id="rId17"/>
    <p:sldId id="304" r:id="rId18"/>
    <p:sldId id="293" r:id="rId19"/>
    <p:sldId id="294" r:id="rId20"/>
    <p:sldId id="295" r:id="rId21"/>
    <p:sldId id="299" r:id="rId22"/>
    <p:sldId id="300" r:id="rId23"/>
    <p:sldId id="298" r:id="rId24"/>
    <p:sldId id="306" r:id="rId25"/>
    <p:sldId id="307" r:id="rId2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30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10/7/2012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FFCDD-4510-4D07-91B0-7F5024786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4117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10/7/2012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7F2F8-6E55-4B61-8DA5-EDC9782F4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2853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7F2F8-6E55-4B61-8DA5-EDC9782F409A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10/7/2012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3F069EA-8A0D-4E7B-A46B-2DE9071EC5B8}" type="datetime1">
              <a:rPr lang="en-US" smtClean="0"/>
              <a:t>10/8/2012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DCD0F8-470B-49C2-B459-91848B8CFCC2}" type="datetime1">
              <a:rPr lang="en-US" smtClean="0"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257326-FEAE-4A9E-BF44-2CF3578D4E76}" type="datetime1">
              <a:rPr lang="en-US" smtClean="0"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ACC59F-DC6F-41BC-84D3-790F27CBF3DF}" type="datetime1">
              <a:rPr lang="en-US" smtClean="0"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801D5D8-68A0-4CB7-A9B8-AE864D800994}" type="datetime1">
              <a:rPr lang="en-US" smtClean="0"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BE5BCC-960C-4F8E-AB65-01302785296E}" type="datetime1">
              <a:rPr lang="en-US" smtClean="0"/>
              <a:t>10/8/2012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69374D-74EE-44C9-AEEC-906DE8B4213B}" type="datetime1">
              <a:rPr lang="en-US" smtClean="0"/>
              <a:t>10/8/2012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FB493E-B028-446F-94BF-4D16E1397702}" type="datetime1">
              <a:rPr lang="en-US" smtClean="0"/>
              <a:t>10/8/2012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B694-32E6-49D3-A266-BAEC4F6EB308}" type="datetime1">
              <a:rPr lang="en-US" smtClean="0"/>
              <a:t>10/8/2012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38EFC0-CEF0-451B-913E-33D7B1205CA9}" type="datetime1">
              <a:rPr lang="en-US" smtClean="0"/>
              <a:t>10/8/2012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773366F-F58D-4764-84C4-CC6125DC1347}" type="datetime1">
              <a:rPr lang="en-US" smtClean="0"/>
              <a:t>10/8/2012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DF4C8DB-F90E-4687-92B5-0DA02A8AE7F7}" type="datetime1">
              <a:rPr lang="en-US" smtClean="0"/>
              <a:t>10/8/2012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B3B5480-7235-4BD0-A1CF-7785ADC083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喻文欣</a:t>
            </a:r>
            <a:endParaRPr lang="en-US" altLang="zh-CN" dirty="0" smtClean="0"/>
          </a:p>
          <a:p>
            <a:pPr algn="ctr"/>
            <a:r>
              <a:rPr lang="en-US" sz="1600" dirty="0" smtClean="0"/>
              <a:t>10</a:t>
            </a:r>
            <a:r>
              <a:rPr lang="zh-CN" altLang="en-US" sz="1600" dirty="0" smtClean="0"/>
              <a:t>、</a:t>
            </a:r>
            <a:r>
              <a:rPr lang="en-US" altLang="zh-CN" sz="1600" dirty="0" smtClean="0"/>
              <a:t>07</a:t>
            </a:r>
            <a:r>
              <a:rPr lang="zh-CN" altLang="en-US" sz="1600" dirty="0" smtClean="0"/>
              <a:t>、</a:t>
            </a:r>
            <a:r>
              <a:rPr lang="en-US" altLang="zh-CN" sz="1600" dirty="0" smtClean="0"/>
              <a:t>2012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F4F2-8A44-4F6D-9FD1-4D811D9D9641}" type="datetime1">
              <a:rPr lang="en-US" smtClean="0"/>
              <a:t>10/8/2012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4600" y="2823204"/>
            <a:ext cx="4304383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旧金山湾区南开校友会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314" name="Picture 2" descr="http://news.xinhuanet.com/school/2003-08/06/xinsrc_93869b171dc04ed8bcf164dc435708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0" y="3429000"/>
            <a:ext cx="1447800" cy="24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7880" y="1667173"/>
            <a:ext cx="42178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 smtClean="0">
                <a:ln w="18000">
                  <a:solidFill>
                    <a:srgbClr val="DA1F28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回首</a:t>
            </a:r>
            <a:r>
              <a:rPr lang="en-US" sz="4800" b="1" dirty="0" smtClean="0">
                <a:ln w="18000">
                  <a:solidFill>
                    <a:srgbClr val="DA1F28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2012</a:t>
            </a:r>
            <a:r>
              <a:rPr lang="zh-CN" altLang="en-US" sz="4800" b="1" dirty="0" smtClean="0">
                <a:ln w="18000">
                  <a:solidFill>
                    <a:srgbClr val="DA1F28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瞬间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167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" y="533400"/>
            <a:ext cx="8973822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45E57-E99A-45A2-A579-D7F2976CEB9E}" type="datetime1">
              <a:rPr lang="en-US" smtClean="0"/>
              <a:t>10/8/2012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74171401_c2dbb2e688_z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9201"/>
            <a:ext cx="8686265" cy="57953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95600" y="60745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回眸瞬间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CA26-0577-44ED-BA97-B3E90B097A0E}" type="datetime1">
              <a:rPr lang="en-US" smtClean="0"/>
              <a:t>10/8/2012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74172703_dd536c3b76_z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4132"/>
            <a:ext cx="7997134" cy="5335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00400" y="150912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瞧这一大家</a:t>
            </a:r>
            <a:r>
              <a:rPr lang="zh-CN" altLang="en-US" dirty="0"/>
              <a:t>！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17C9-825D-4AA9-97DE-E6A02EF2C902}" type="datetime1">
              <a:rPr lang="en-US" smtClean="0"/>
              <a:t>10/8/2012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0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o shan Chon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703"/>
            <a:ext cx="8610600" cy="57448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0" y="247153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爬山之后，来韶山冲猛搓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B7AAA-9D02-436C-B51D-64A0A606F2CF}" type="datetime1">
              <a:rPr lang="en-US" smtClean="0"/>
              <a:t>10/8/2012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C78E-F4A4-4610-8594-44396826A730}" type="datetime1">
              <a:rPr lang="en-US" smtClean="0"/>
              <a:t>10/8/2012</a:t>
            </a:fld>
            <a:endParaRPr lang="en-US"/>
          </a:p>
        </p:txBody>
      </p:sp>
      <p:pic>
        <p:nvPicPr>
          <p:cNvPr id="10242" name="Picture 2" descr="https://lh3.googleusercontent.com/-4MSUoNXCT5E/UHEWQ0zKsqI/AAAAAAAACSo/Ut_OOkqx38o/s903/DSC_0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9347"/>
            <a:ext cx="8786361" cy="58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34799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欢</a:t>
            </a:r>
            <a:r>
              <a:rPr lang="zh-CN" altLang="en-US" sz="2800" dirty="0" smtClean="0"/>
              <a:t>迎北洋合唱团南开校友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20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6385-FFF3-4BD5-8468-5BFFF7993EC7}" type="datetime1">
              <a:rPr lang="en-US" smtClean="0"/>
              <a:t>10/8/2012</a:t>
            </a:fld>
            <a:endParaRPr lang="en-US"/>
          </a:p>
        </p:txBody>
      </p:sp>
      <p:pic>
        <p:nvPicPr>
          <p:cNvPr id="5122" name="Picture 2" descr="https://lh6.googleusercontent.com/-J5hGLbJgnhc/T1Uk7uoafII/AAAAAAAACNU/TJpp24_Vwm4/s720/P1080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0933"/>
            <a:ext cx="754380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5708278"/>
            <a:ext cx="5867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http://www.facebook.com/#!/pages/-Dreams-and-Ambition-Drawing-Contest/217186835024281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348734"/>
            <a:ext cx="5775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“梦想与奋斗杯”绘画大赛  </a:t>
            </a:r>
            <a:r>
              <a:rPr lang="en-US" altLang="zh-CN" dirty="0" smtClean="0"/>
              <a:t>Feb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0F02-CC5C-4219-B406-1504F9EF88FE}" type="datetime1">
              <a:rPr lang="en-US" smtClean="0"/>
              <a:t>10/8/2012</a:t>
            </a:fld>
            <a:endParaRPr lang="en-US"/>
          </a:p>
        </p:txBody>
      </p:sp>
      <p:pic>
        <p:nvPicPr>
          <p:cNvPr id="9218" name="Picture 2" descr="http://farm8.staticflickr.com/7056/6835205940_8515b3477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7517"/>
            <a:ext cx="8305800" cy="549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0197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在这桃花盛开的地方 </a:t>
            </a:r>
            <a:r>
              <a:rPr lang="en-US" altLang="zh-CN" sz="3200" dirty="0" smtClean="0"/>
              <a:t>Fresno </a:t>
            </a:r>
            <a:r>
              <a:rPr lang="zh-CN" altLang="en-US" sz="3200" dirty="0"/>
              <a:t>赏</a:t>
            </a:r>
            <a:r>
              <a:rPr lang="zh-CN" altLang="en-US" sz="3200" dirty="0" smtClean="0"/>
              <a:t>花  </a:t>
            </a:r>
            <a:r>
              <a:rPr lang="en-US" altLang="zh-CN" dirty="0" smtClean="0"/>
              <a:t>March11</a:t>
            </a:r>
            <a:r>
              <a:rPr lang="zh-CN" altLang="en-US" dirty="0" smtClean="0"/>
              <a:t>， </a:t>
            </a:r>
            <a:r>
              <a:rPr lang="en-US" altLang="zh-CN" dirty="0" smtClean="0"/>
              <a:t>2012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49929" y="6350141"/>
            <a:ext cx="447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桃园三兄弟</a:t>
            </a:r>
            <a:r>
              <a:rPr lang="en-US" altLang="zh-CN" dirty="0" smtClean="0"/>
              <a:t>-</a:t>
            </a:r>
            <a:r>
              <a:rPr lang="zh-CN" altLang="en-US" dirty="0" smtClean="0"/>
              <a:t>三位校友在南开都拿到双学士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0D3B-1134-4D99-9320-CFE88B930836}" type="datetime1">
              <a:rPr lang="en-US" smtClean="0"/>
              <a:t>10/8/2012</a:t>
            </a:fld>
            <a:endParaRPr lang="en-US"/>
          </a:p>
        </p:txBody>
      </p:sp>
      <p:sp>
        <p:nvSpPr>
          <p:cNvPr id="3" name="AutoShape 2" descr="https://mail-attachment.googleusercontent.com/attachment/u/0/?saduie=AG9B_P--Im5FPRaayx4tVlLLdj0c&amp;attid=0.2&amp;disp=emb&amp;view=att&amp;th=13a39d8c76942b8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mail-attachment.googleusercontent.com/attachment/u/0/?saduie=AG9B_P--Im5FPRaayx4tVlLLdj0c&amp;attid=0.2&amp;disp=emb&amp;view=att&amp;th=13a39d8c76942b84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mail-attachment.googleusercontent.com/attachment/u/0/?saduie=AG9B_P--Im5FPRaayx4tVlLLdj0c&amp;attid=0.2&amp;disp=emb&amp;view=att&amp;th=13a39d8c76942b84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1" name="Picture 7" descr="C:\Users\jimsun\Downloads\8061818801_1a5f98099c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7255"/>
            <a:ext cx="8927888" cy="595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182480"/>
            <a:ext cx="2574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华体会 </a:t>
            </a:r>
            <a:r>
              <a:rPr lang="en-US" altLang="zh-CN" dirty="0" smtClean="0"/>
              <a:t>Aug2012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9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7476-44FA-46C6-B27B-37AD4C863538}" type="datetime1">
              <a:rPr lang="en-US" smtClean="0"/>
              <a:t>10/8/2012</a:t>
            </a:fld>
            <a:endParaRPr lang="en-US"/>
          </a:p>
        </p:txBody>
      </p:sp>
      <p:pic>
        <p:nvPicPr>
          <p:cNvPr id="1026" name="Picture 2" descr="http://sphotos-b.xx.fbcdn.net/hphotos-ash4/225083_3130174673924_67555355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464"/>
            <a:ext cx="9131253" cy="603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3048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/>
              <a:t>2012 </a:t>
            </a:r>
            <a:r>
              <a:rPr lang="zh-CN" altLang="en-US" sz="2800" b="1" dirty="0" smtClean="0"/>
              <a:t>夏日烧烤派对 </a:t>
            </a:r>
            <a:r>
              <a:rPr lang="en-US" altLang="zh-CN" b="1" dirty="0" smtClean="0"/>
              <a:t>Aug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2864-3A17-4A75-87BF-28FFB20E3DE1}" type="datetime1">
              <a:rPr lang="en-US" smtClean="0"/>
              <a:t>10/8/2012</a:t>
            </a:fld>
            <a:endParaRPr lang="en-US"/>
          </a:p>
        </p:txBody>
      </p:sp>
      <p:pic>
        <p:nvPicPr>
          <p:cNvPr id="2050" name="Picture 2" descr="https://lh3.googleusercontent.com/-O-DY8x_gD40/UDHf8DV5xcI/AAAAAAAAB5s/22ujEY9YzG0/s903/DSC_0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1" y="744546"/>
            <a:ext cx="8941999" cy="59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1" y="271790"/>
            <a:ext cx="387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怡然自</a:t>
            </a:r>
            <a:r>
              <a:rPr lang="zh-CN" altLang="en-US" sz="2800" dirty="0" smtClean="0"/>
              <a:t>得的烧烤者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525963"/>
          </a:xfrm>
        </p:spPr>
        <p:txBody>
          <a:bodyPr/>
          <a:lstStyle/>
          <a:p>
            <a:pPr marL="109728" indent="0">
              <a:buNone/>
            </a:pPr>
            <a:r>
              <a:rPr lang="zh-CN" altLang="en-US" dirty="0"/>
              <a:t>　　渤海之滨 白河之津 巍巍我南开精神 </a:t>
            </a:r>
          </a:p>
          <a:p>
            <a:pPr marL="109728" indent="0">
              <a:buNone/>
            </a:pPr>
            <a:r>
              <a:rPr lang="zh-CN" altLang="en-US" dirty="0"/>
              <a:t>　　汲汲駸駸 月异日新 发煌我前途无垠 </a:t>
            </a:r>
          </a:p>
          <a:p>
            <a:pPr marL="109728" indent="0">
              <a:buNone/>
            </a:pPr>
            <a:r>
              <a:rPr lang="zh-CN" altLang="en-US" dirty="0"/>
              <a:t>　　美哉大仁 智勇真纯 </a:t>
            </a:r>
          </a:p>
          <a:p>
            <a:pPr marL="109728" indent="0">
              <a:buNone/>
            </a:pPr>
            <a:r>
              <a:rPr lang="zh-CN" altLang="en-US" dirty="0"/>
              <a:t>　　以铸以陶 文质彬彬 </a:t>
            </a:r>
          </a:p>
          <a:p>
            <a:pPr marL="109728" indent="0">
              <a:buNone/>
            </a:pPr>
            <a:r>
              <a:rPr lang="zh-CN" altLang="en-US" dirty="0" smtClean="0"/>
              <a:t>  </a:t>
            </a:r>
            <a:r>
              <a:rPr lang="zh-CN" altLang="en-US" dirty="0"/>
              <a:t>　渤海之滨 白河之津 巍巍我南开精神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DFFB0-EC9E-4602-BCB9-CCACCE14EABC}" type="datetime1">
              <a:rPr lang="en-US" smtClean="0"/>
              <a:t>10/8/2012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9728" indent="0"/>
            <a:r>
              <a:rPr lang="zh-CN" altLang="en-US" dirty="0"/>
              <a:t>校歌 </a:t>
            </a:r>
          </a:p>
        </p:txBody>
      </p:sp>
    </p:spTree>
    <p:extLst>
      <p:ext uri="{BB962C8B-B14F-4D97-AF65-F5344CB8AC3E}">
        <p14:creationId xmlns:p14="http://schemas.microsoft.com/office/powerpoint/2010/main" val="21999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4707-E8BE-4280-96D5-4002C15D6E14}" type="datetime1">
              <a:rPr lang="en-US" smtClean="0"/>
              <a:t>10/8/2012</a:t>
            </a:fld>
            <a:endParaRPr lang="en-US"/>
          </a:p>
        </p:txBody>
      </p:sp>
      <p:pic>
        <p:nvPicPr>
          <p:cNvPr id="3080" name="Picture 8" descr="https://lh6.googleusercontent.com/-jMlg5JoGeWE/UDHgBpvaPEI/AAAAAAAAB6E/ktpl_w25RXA/s903/DSC_0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848600" cy="51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446359"/>
            <a:ext cx="5944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李建赞助</a:t>
            </a:r>
            <a:r>
              <a:rPr lang="en-US" altLang="zh-CN" sz="2800" dirty="0" smtClean="0"/>
              <a:t>Kindle</a:t>
            </a:r>
            <a:r>
              <a:rPr lang="zh-CN" altLang="en-US" sz="2800" dirty="0" smtClean="0"/>
              <a:t>，小朋友幸运中奖！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43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CDBC-D716-458C-96D3-0C2BC1208F70}" type="datetime1">
              <a:rPr lang="en-US" smtClean="0"/>
              <a:t>10/8/2012</a:t>
            </a:fld>
            <a:endParaRPr lang="en-US"/>
          </a:p>
        </p:txBody>
      </p:sp>
      <p:pic>
        <p:nvPicPr>
          <p:cNvPr id="3" name="Picture 6" descr="https://lh6.googleusercontent.com/-vUZoJjymA4Y/UDHgAgOq6KI/AAAAAAAAB58/a-H71pH25_E/s903/DSC_0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109311" cy="5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489880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林昇恒为中奖校友发奖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61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412E-4C57-4950-825D-06EE19A91EB6}" type="datetime1">
              <a:rPr lang="en-US" smtClean="0"/>
              <a:t>10/8/2012</a:t>
            </a:fld>
            <a:endParaRPr lang="en-US"/>
          </a:p>
        </p:txBody>
      </p:sp>
      <p:pic>
        <p:nvPicPr>
          <p:cNvPr id="8194" name="Picture 2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381875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726" y="212109"/>
            <a:ext cx="8619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“硅谷情，中国心”中秋国庆联欢会 </a:t>
            </a:r>
            <a:r>
              <a:rPr lang="en-US" altLang="zh-CN" dirty="0" smtClean="0"/>
              <a:t>Sept 30</a:t>
            </a:r>
            <a:r>
              <a:rPr lang="zh-CN" altLang="en-US" dirty="0" smtClean="0"/>
              <a:t>， </a:t>
            </a:r>
            <a:r>
              <a:rPr lang="en-US" altLang="zh-CN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2063-044B-4C24-AEC8-8A12533F8532}" type="datetime1">
              <a:rPr lang="en-US" smtClean="0"/>
              <a:t>10/8/2012</a:t>
            </a:fld>
            <a:endParaRPr lang="en-US" dirty="0"/>
          </a:p>
        </p:txBody>
      </p:sp>
      <p:pic>
        <p:nvPicPr>
          <p:cNvPr id="6150" name="Picture 6" descr="https://lh5.googleusercontent.com/-SPpHEIbRifg/UHEEUDKT8YI/AAAAAAAACSQ/HwT_xGiO9HA/s903/DSC_0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8220075" cy="544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200" y="179503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南开校友会献上“中国功夫”</a:t>
            </a:r>
            <a:endParaRPr lang="zh-CN" alt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997806" y="6141841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向日葵文武学院的师傅和表演者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618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0ED1-F6DD-4B0C-86A3-B62FF99B627B}" type="datetime1">
              <a:rPr lang="en-US" smtClean="0"/>
              <a:t>10/8/2012</a:t>
            </a:fld>
            <a:endParaRPr lang="en-US"/>
          </a:p>
        </p:txBody>
      </p:sp>
      <p:pic>
        <p:nvPicPr>
          <p:cNvPr id="12290" name="Picture 2" descr="nEO_IMG_DSC_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4" y="1071265"/>
            <a:ext cx="737047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2243" y="486490"/>
            <a:ext cx="7382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南开校友欢迎教育参赞许永吉参赞</a:t>
            </a:r>
            <a:r>
              <a:rPr lang="en-US" altLang="zh-CN" dirty="0" smtClean="0"/>
              <a:t>Oct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9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B694-32E6-49D3-A266-BAEC4F6EB308}" type="datetime1">
              <a:rPr lang="en-US" smtClean="0"/>
              <a:t>10/8/2012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96816"/>
            <a:ext cx="80010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243572"/>
            <a:ext cx="2616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年会 </a:t>
            </a:r>
            <a:r>
              <a:rPr lang="en-US" altLang="zh-CN" dirty="0" smtClean="0"/>
              <a:t>Oct 07 2012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0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4F75-F884-4D95-8CC2-D1ED30AAC966}" type="datetime1">
              <a:rPr lang="en-US" smtClean="0"/>
              <a:t>10/8/2012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369764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征服</a:t>
            </a:r>
            <a:r>
              <a:rPr lang="en-US" sz="3200" dirty="0" smtClean="0"/>
              <a:t>Mission Peak  </a:t>
            </a:r>
            <a:r>
              <a:rPr lang="en-US" sz="1400" dirty="0" smtClean="0"/>
              <a:t>Feb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16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7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55C3-D127-47A2-871D-19BD8087E321}" type="datetime1">
              <a:rPr lang="en-US" smtClean="0"/>
              <a:t>10/8/2012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0" y="421728"/>
            <a:ext cx="194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山脚下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51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" y="609600"/>
            <a:ext cx="9044707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FF9D-54AB-47FE-BB15-01C88915384A}" type="datetime1">
              <a:rPr lang="en-US" smtClean="0"/>
              <a:t>10/8/2012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4" y="161226"/>
            <a:ext cx="8967951" cy="67125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7818-4AE8-47C4-A589-5F10866C8BD4}" type="datetime1">
              <a:rPr lang="en-US" smtClean="0"/>
              <a:t>10/8/2012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5" y="533400"/>
            <a:ext cx="8740325" cy="6172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CE3C-F577-4F2A-96C2-2C633356C96C}" type="datetime1">
              <a:rPr lang="en-US" smtClean="0"/>
              <a:t>10/8/2012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6" y="549900"/>
            <a:ext cx="8864966" cy="61275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B879-93AE-4998-A51E-3B3F0A28AEE8}" type="datetime1">
              <a:rPr lang="en-US" smtClean="0"/>
              <a:t>10/8/2012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71800" y="203481"/>
            <a:ext cx="281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子一辈， 父一辈</a:t>
            </a:r>
          </a:p>
        </p:txBody>
      </p:sp>
    </p:spTree>
    <p:extLst>
      <p:ext uri="{BB962C8B-B14F-4D97-AF65-F5344CB8AC3E}">
        <p14:creationId xmlns:p14="http://schemas.microsoft.com/office/powerpoint/2010/main" val="1519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cto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" y="802201"/>
            <a:ext cx="9120997" cy="60426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46190" y="333494"/>
            <a:ext cx="2811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子一辈， 父一辈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5068-3D80-43DA-AEE3-645B8E63587D}" type="datetime1">
              <a:rPr lang="en-US" smtClean="0"/>
              <a:t>10/8/2012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6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3986</TotalTime>
  <Words>276</Words>
  <Application>Microsoft Office PowerPoint</Application>
  <PresentationFormat>On-screen Show (4:3)</PresentationFormat>
  <Paragraphs>59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Concourse</vt:lpstr>
      <vt:lpstr>PowerPoint Presentation</vt:lpstr>
      <vt:lpstr>校歌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Hiking!</dc:title>
  <dc:creator>jimsun</dc:creator>
  <cp:lastModifiedBy>jimsun</cp:lastModifiedBy>
  <cp:revision>42</cp:revision>
  <dcterms:created xsi:type="dcterms:W3CDTF">2012-10-05T16:07:43Z</dcterms:created>
  <dcterms:modified xsi:type="dcterms:W3CDTF">2012-10-09T05:43:22Z</dcterms:modified>
</cp:coreProperties>
</file>